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708" autoAdjust="0"/>
  </p:normalViewPr>
  <p:slideViewPr>
    <p:cSldViewPr>
      <p:cViewPr varScale="1">
        <p:scale>
          <a:sx n="67" d="100"/>
          <a:sy n="67" d="100"/>
        </p:scale>
        <p:origin x="-4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537B6-2D23-4009-9EE2-CA0F4DED3E01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DCBBE-D5F7-46B2-A56A-4E81AD0A241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344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                     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CBBE-D5F7-46B2-A56A-4E81AD0A2411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778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8F4E-D82C-4DF5-A3C9-50D5CF4AC1CA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2277-47E2-4447-939B-6EC3B4A5812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8F4E-D82C-4DF5-A3C9-50D5CF4AC1CA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2277-47E2-4447-939B-6EC3B4A5812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8F4E-D82C-4DF5-A3C9-50D5CF4AC1CA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2277-47E2-4447-939B-6EC3B4A5812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8F4E-D82C-4DF5-A3C9-50D5CF4AC1CA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2277-47E2-4447-939B-6EC3B4A5812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8F4E-D82C-4DF5-A3C9-50D5CF4AC1CA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2277-47E2-4447-939B-6EC3B4A5812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8F4E-D82C-4DF5-A3C9-50D5CF4AC1CA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2277-47E2-4447-939B-6EC3B4A5812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8F4E-D82C-4DF5-A3C9-50D5CF4AC1CA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2277-47E2-4447-939B-6EC3B4A5812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8F4E-D82C-4DF5-A3C9-50D5CF4AC1CA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2277-47E2-4447-939B-6EC3B4A5812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8F4E-D82C-4DF5-A3C9-50D5CF4AC1CA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2277-47E2-4447-939B-6EC3B4A5812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8F4E-D82C-4DF5-A3C9-50D5CF4AC1CA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2277-47E2-4447-939B-6EC3B4A5812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8F4E-D82C-4DF5-A3C9-50D5CF4AC1CA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2277-47E2-4447-939B-6EC3B4A5812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3B38F4E-D82C-4DF5-A3C9-50D5CF4AC1CA}" type="datetimeFigureOut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70D2277-47E2-4447-939B-6EC3B4A5812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Arial Rounded MT Bold" panose="020F0704030504030204" pitchFamily="34" charset="0"/>
              </a:rPr>
              <a:t>   </a:t>
            </a:r>
            <a:r>
              <a:rPr lang="it-IT" sz="4000" b="1" dirty="0" smtClean="0">
                <a:solidFill>
                  <a:srgbClr val="0033CC"/>
                </a:solidFill>
                <a:latin typeface="+mn-lt"/>
              </a:rPr>
              <a:t>Beautiful Italy for...</a:t>
            </a:r>
            <a:br>
              <a:rPr lang="it-IT" sz="4000" b="1" dirty="0" smtClean="0">
                <a:solidFill>
                  <a:srgbClr val="0033CC"/>
                </a:solidFill>
                <a:latin typeface="+mn-lt"/>
              </a:rPr>
            </a:br>
            <a:r>
              <a:rPr lang="it-IT" sz="4000" b="1" dirty="0" smtClean="0">
                <a:solidFill>
                  <a:srgbClr val="0033CC"/>
                </a:solidFill>
                <a:latin typeface="+mn-lt"/>
              </a:rPr>
              <a:t>     beautiful Fisec </a:t>
            </a:r>
            <a:endParaRPr lang="it-IT" sz="4000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80048" y="4437112"/>
            <a:ext cx="7633917" cy="1872208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0033CC"/>
                </a:solidFill>
              </a:rPr>
              <a:t>General Assembly Fisec </a:t>
            </a:r>
          </a:p>
          <a:p>
            <a:r>
              <a:rPr lang="it-IT" sz="2800" dirty="0" smtClean="0">
                <a:solidFill>
                  <a:srgbClr val="0033CC"/>
                </a:solidFill>
              </a:rPr>
              <a:t>Santa Margherita Ligure (Genova) ITALIA</a:t>
            </a:r>
          </a:p>
          <a:p>
            <a:r>
              <a:rPr lang="it-IT" sz="2800" dirty="0" smtClean="0">
                <a:solidFill>
                  <a:srgbClr val="0033CC"/>
                </a:solidFill>
              </a:rPr>
              <a:t>24-27 Novembre 2016</a:t>
            </a:r>
            <a:endParaRPr lang="it-IT" sz="2800" dirty="0">
              <a:solidFill>
                <a:srgbClr val="0033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r="19971"/>
          <a:stretch/>
        </p:blipFill>
        <p:spPr bwMode="auto">
          <a:xfrm>
            <a:off x="5652120" y="2204864"/>
            <a:ext cx="230532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1799853" cy="157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3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</a:t>
            </a:r>
            <a:r>
              <a:rPr lang="en-US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dinner, </a:t>
            </a:r>
            <a:r>
              <a:rPr lang="en-US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 </a:t>
            </a:r>
            <a:r>
              <a:rPr lang="en-US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eyes and the </a:t>
            </a:r>
            <a:r>
              <a:rPr lang="en-US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appetite…..</a:t>
            </a:r>
            <a:endParaRPr lang="it-IT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37"/>
          <a:stretch/>
        </p:blipFill>
        <p:spPr>
          <a:xfrm>
            <a:off x="395536" y="1700808"/>
            <a:ext cx="3812264" cy="2232248"/>
          </a:xfr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60088"/>
            <a:ext cx="3851920" cy="259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111997" cy="242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26137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r="19971"/>
          <a:stretch/>
        </p:blipFill>
        <p:spPr bwMode="auto">
          <a:xfrm>
            <a:off x="7559824" y="5409220"/>
            <a:ext cx="144122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322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…</a:t>
            </a:r>
            <a:r>
              <a:rPr lang="en-US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trip to </a:t>
            </a:r>
            <a:r>
              <a:rPr lang="en-US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surprise….</a:t>
            </a:r>
            <a:endParaRPr lang="it-IT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9" y="4876959"/>
            <a:ext cx="8568952" cy="187220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24036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85" y="1844824"/>
            <a:ext cx="511256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r="19971"/>
          <a:stretch/>
        </p:blipFill>
        <p:spPr bwMode="auto">
          <a:xfrm>
            <a:off x="7607115" y="404664"/>
            <a:ext cx="144122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586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520940" cy="758984"/>
          </a:xfrm>
        </p:spPr>
        <p:txBody>
          <a:bodyPr>
            <a:normAutofit/>
          </a:bodyPr>
          <a:lstStyle/>
          <a:p>
            <a:pPr algn="ctr"/>
            <a:r>
              <a:rPr lang="it-IT" sz="4000" b="1" cap="none" dirty="0" smtClean="0">
                <a:solidFill>
                  <a:srgbClr val="0033CC"/>
                </a:solidFill>
                <a:latin typeface="+mn-lt"/>
              </a:rPr>
              <a:t>…now we only miss you…..</a:t>
            </a:r>
            <a:endParaRPr lang="it-IT" sz="4000" b="1" cap="none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4844" y="4077072"/>
            <a:ext cx="8229600" cy="172819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t-IT" sz="5400" dirty="0" smtClean="0">
                <a:solidFill>
                  <a:srgbClr val="0033CC"/>
                </a:solidFill>
                <a:latin typeface="Arial Rounded MT Bold" panose="020F0704030504030204" pitchFamily="34" charset="0"/>
              </a:rPr>
              <a:t>      </a:t>
            </a:r>
            <a:r>
              <a:rPr lang="it-IT" sz="5400" dirty="0" smtClean="0">
                <a:solidFill>
                  <a:srgbClr val="0033CC"/>
                </a:solidFill>
              </a:rPr>
              <a:t>We’re waiting….Save the date and prepare the smile!!!</a:t>
            </a:r>
            <a:endParaRPr lang="it-IT" sz="5400" dirty="0">
              <a:solidFill>
                <a:srgbClr val="0033CC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18" y="2060848"/>
            <a:ext cx="1799853" cy="157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2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IT" sz="4000" b="1" i="1" dirty="0" smtClean="0">
                <a:solidFill>
                  <a:srgbClr val="0033CC"/>
                </a:solidFill>
                <a:latin typeface="+mn-lt"/>
              </a:rPr>
              <a:t>Welcome FISEC friends!!</a:t>
            </a:r>
            <a:br>
              <a:rPr lang="it-IT" sz="4000" b="1" i="1" dirty="0" smtClean="0">
                <a:solidFill>
                  <a:srgbClr val="0033CC"/>
                </a:solidFill>
                <a:latin typeface="+mn-lt"/>
              </a:rPr>
            </a:br>
            <a:endParaRPr lang="it-IT" sz="1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412976"/>
          </a:xfrm>
        </p:spPr>
        <p:txBody>
          <a:bodyPr>
            <a:normAutofit/>
          </a:bodyPr>
          <a:lstStyle/>
          <a:p>
            <a:pPr algn="just"/>
            <a:r>
              <a:rPr lang="it-IT" sz="2800" dirty="0" smtClean="0">
                <a:solidFill>
                  <a:srgbClr val="0033CC"/>
                </a:solidFill>
              </a:rPr>
              <a:t>From November 24 to 27 the General Assembly FISEC 2016 </a:t>
            </a:r>
            <a:r>
              <a:rPr lang="en-US" sz="2800" dirty="0">
                <a:solidFill>
                  <a:srgbClr val="0033CC"/>
                </a:solidFill>
              </a:rPr>
              <a:t>will be held in </a:t>
            </a:r>
            <a:r>
              <a:rPr lang="en-US" sz="2800" dirty="0" smtClean="0">
                <a:solidFill>
                  <a:srgbClr val="0033CC"/>
                </a:solidFill>
              </a:rPr>
              <a:t>Italy.</a:t>
            </a:r>
          </a:p>
          <a:p>
            <a:pPr algn="just"/>
            <a:endParaRPr lang="en-US" sz="2800" dirty="0" smtClean="0">
              <a:solidFill>
                <a:srgbClr val="0033CC"/>
              </a:solidFill>
            </a:endParaRPr>
          </a:p>
          <a:p>
            <a:pPr algn="just"/>
            <a:r>
              <a:rPr lang="en-US" sz="2800" dirty="0" smtClean="0">
                <a:solidFill>
                  <a:srgbClr val="0033CC"/>
                </a:solidFill>
              </a:rPr>
              <a:t>It’s </a:t>
            </a:r>
            <a:r>
              <a:rPr lang="en-US" sz="2800" dirty="0">
                <a:solidFill>
                  <a:srgbClr val="0033CC"/>
                </a:solidFill>
              </a:rPr>
              <a:t>a great honor and </a:t>
            </a:r>
            <a:r>
              <a:rPr lang="it-IT" sz="2800" dirty="0">
                <a:solidFill>
                  <a:srgbClr val="0033CC"/>
                </a:solidFill>
              </a:rPr>
              <a:t>above </a:t>
            </a:r>
            <a:r>
              <a:rPr lang="it-IT" sz="2800" dirty="0" smtClean="0">
                <a:solidFill>
                  <a:srgbClr val="0033CC"/>
                </a:solidFill>
              </a:rPr>
              <a:t>all </a:t>
            </a:r>
            <a:r>
              <a:rPr lang="en-US" sz="2800" dirty="0" smtClean="0">
                <a:solidFill>
                  <a:srgbClr val="0033CC"/>
                </a:solidFill>
              </a:rPr>
              <a:t>a </a:t>
            </a:r>
            <a:r>
              <a:rPr lang="en-US" sz="2800" dirty="0">
                <a:solidFill>
                  <a:srgbClr val="0033CC"/>
                </a:solidFill>
              </a:rPr>
              <a:t>great pleasure </a:t>
            </a:r>
            <a:r>
              <a:rPr lang="en-US" sz="2800" dirty="0" smtClean="0">
                <a:solidFill>
                  <a:srgbClr val="0033CC"/>
                </a:solidFill>
              </a:rPr>
              <a:t>for Fisiae Italia to </a:t>
            </a:r>
            <a:r>
              <a:rPr lang="en-US" sz="2800" dirty="0">
                <a:solidFill>
                  <a:srgbClr val="0033CC"/>
                </a:solidFill>
              </a:rPr>
              <a:t>welcome </a:t>
            </a:r>
            <a:r>
              <a:rPr lang="en-US" sz="2800" dirty="0" smtClean="0">
                <a:solidFill>
                  <a:srgbClr val="0033CC"/>
                </a:solidFill>
              </a:rPr>
              <a:t>the members of FISEC!</a:t>
            </a:r>
            <a:endParaRPr lang="it-IT" sz="2800" dirty="0">
              <a:solidFill>
                <a:srgbClr val="0033CC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1799853" cy="157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2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8636" y="548680"/>
            <a:ext cx="8229600" cy="178621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cap="none" dirty="0" smtClean="0">
                <a:solidFill>
                  <a:srgbClr val="0033CC"/>
                </a:solidFill>
                <a:latin typeface="+mn-lt"/>
              </a:rPr>
              <a:t>Where we will be ……</a:t>
            </a:r>
            <a:br>
              <a:rPr lang="en-US" sz="4000" b="1" i="1" cap="none" dirty="0" smtClean="0">
                <a:solidFill>
                  <a:srgbClr val="0033CC"/>
                </a:solidFill>
                <a:latin typeface="+mn-lt"/>
              </a:rPr>
            </a:br>
            <a:r>
              <a:rPr lang="en-US" sz="4000" b="1" i="1" cap="none" dirty="0" smtClean="0">
                <a:solidFill>
                  <a:srgbClr val="0033CC"/>
                </a:solidFill>
                <a:latin typeface="+mn-lt"/>
              </a:rPr>
              <a:t> the great beauty!!</a:t>
            </a:r>
            <a:endParaRPr lang="it-IT" sz="4000" b="1" i="1" cap="none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0033CC"/>
                </a:solidFill>
              </a:rPr>
              <a:t>We’ll stay in Santa Margherita Ligure, a beautiful splendid little town near Genova (25 km) and Portofino. It is situated directly on the suggestive sea of Liguria, one of the most beautiful regions of Italy!!</a:t>
            </a:r>
            <a:endParaRPr lang="it-IT" sz="2800" dirty="0">
              <a:solidFill>
                <a:srgbClr val="0033CC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r="19971"/>
          <a:stretch/>
        </p:blipFill>
        <p:spPr bwMode="auto">
          <a:xfrm>
            <a:off x="6444208" y="4581128"/>
            <a:ext cx="230532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2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4783" y="645944"/>
            <a:ext cx="8229600" cy="1354162"/>
          </a:xfrm>
        </p:spPr>
        <p:txBody>
          <a:bodyPr>
            <a:noAutofit/>
          </a:bodyPr>
          <a:lstStyle/>
          <a:p>
            <a:pPr algn="ctr"/>
            <a:r>
              <a:rPr lang="it-IT" sz="4000" b="1" i="1" cap="none" dirty="0" smtClean="0">
                <a:solidFill>
                  <a:srgbClr val="0033CC"/>
                </a:solidFill>
                <a:latin typeface="+mn-lt"/>
              </a:rPr>
              <a:t>For your eyes and…..</a:t>
            </a:r>
            <a:br>
              <a:rPr lang="it-IT" sz="4000" b="1" i="1" cap="none" dirty="0" smtClean="0">
                <a:solidFill>
                  <a:srgbClr val="0033CC"/>
                </a:solidFill>
                <a:latin typeface="+mn-lt"/>
              </a:rPr>
            </a:br>
            <a:r>
              <a:rPr lang="it-IT" sz="4000" b="1" i="1" cap="none" dirty="0" smtClean="0">
                <a:solidFill>
                  <a:srgbClr val="0033CC"/>
                </a:solidFill>
                <a:latin typeface="+mn-lt"/>
              </a:rPr>
              <a:t>for your heart…..</a:t>
            </a:r>
            <a:endParaRPr lang="it-IT" sz="4000" b="1" i="1" cap="none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3" y="2060848"/>
            <a:ext cx="7620000" cy="429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r="19971"/>
          <a:stretch/>
        </p:blipFill>
        <p:spPr bwMode="auto">
          <a:xfrm>
            <a:off x="7459367" y="548680"/>
            <a:ext cx="151323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7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20940" cy="1152128"/>
          </a:xfrm>
        </p:spPr>
        <p:txBody>
          <a:bodyPr>
            <a:noAutofit/>
          </a:bodyPr>
          <a:lstStyle/>
          <a:p>
            <a:pPr algn="ctr"/>
            <a:r>
              <a:rPr lang="it-IT" sz="4000" b="1" i="1" cap="none" dirty="0" smtClean="0">
                <a:solidFill>
                  <a:srgbClr val="0033CC"/>
                </a:solidFill>
                <a:latin typeface="+mn-lt"/>
              </a:rPr>
              <a:t>…the </a:t>
            </a:r>
            <a:r>
              <a:rPr lang="it-IT" b="1" i="1" dirty="0" smtClean="0">
                <a:solidFill>
                  <a:srgbClr val="0033CC"/>
                </a:solidFill>
                <a:latin typeface="+mn-lt"/>
              </a:rPr>
              <a:t>landscape</a:t>
            </a:r>
            <a:r>
              <a:rPr lang="it-IT" sz="4000" b="1" i="1" cap="none" dirty="0" smtClean="0">
                <a:solidFill>
                  <a:srgbClr val="0033CC"/>
                </a:solidFill>
                <a:latin typeface="+mn-lt"/>
              </a:rPr>
              <a:t>… </a:t>
            </a:r>
            <a:br>
              <a:rPr lang="it-IT" sz="4000" b="1" i="1" cap="none" dirty="0" smtClean="0">
                <a:solidFill>
                  <a:srgbClr val="0033CC"/>
                </a:solidFill>
                <a:latin typeface="+mn-lt"/>
              </a:rPr>
            </a:br>
            <a:r>
              <a:rPr lang="it-IT" sz="4000" b="1" i="1" cap="none" dirty="0" smtClean="0">
                <a:solidFill>
                  <a:srgbClr val="0033CC"/>
                </a:solidFill>
                <a:latin typeface="+mn-lt"/>
              </a:rPr>
              <a:t>the italian suggestive views…</a:t>
            </a:r>
            <a:endParaRPr lang="it-IT" sz="4000" b="1" i="1" cap="none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9" y="2130481"/>
            <a:ext cx="7056784" cy="4032448"/>
          </a:xfr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r="19971"/>
          <a:stretch/>
        </p:blipFill>
        <p:spPr bwMode="auto">
          <a:xfrm>
            <a:off x="7812360" y="5633864"/>
            <a:ext cx="1241082" cy="110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3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660332" cy="1152128"/>
          </a:xfrm>
        </p:spPr>
        <p:txBody>
          <a:bodyPr>
            <a:noAutofit/>
          </a:bodyPr>
          <a:lstStyle/>
          <a:p>
            <a:pPr algn="ctr"/>
            <a:r>
              <a:rPr lang="it-IT" sz="4000" b="1" i="1" cap="none" dirty="0" smtClean="0">
                <a:solidFill>
                  <a:srgbClr val="0033CC"/>
                </a:solidFill>
                <a:latin typeface="+mn-lt"/>
              </a:rPr>
              <a:t>…..the lights…..the colours….</a:t>
            </a:r>
            <a:br>
              <a:rPr lang="it-IT" sz="4000" b="1" i="1" cap="none" dirty="0" smtClean="0">
                <a:solidFill>
                  <a:srgbClr val="0033CC"/>
                </a:solidFill>
                <a:latin typeface="+mn-lt"/>
              </a:rPr>
            </a:br>
            <a:r>
              <a:rPr lang="it-IT" sz="4000" b="1" i="1" cap="none" dirty="0" smtClean="0">
                <a:solidFill>
                  <a:srgbClr val="0033CC"/>
                </a:solidFill>
                <a:latin typeface="+mn-lt"/>
              </a:rPr>
              <a:t>around us….</a:t>
            </a:r>
            <a:endParaRPr lang="it-IT" sz="4000" b="1" i="1" cap="none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7128792" cy="4061048"/>
          </a:xfr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r="19971"/>
          <a:stretch/>
        </p:blipFill>
        <p:spPr bwMode="auto">
          <a:xfrm>
            <a:off x="7845005" y="5445224"/>
            <a:ext cx="126762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2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7047" y="620688"/>
            <a:ext cx="7732340" cy="1656184"/>
          </a:xfrm>
        </p:spPr>
        <p:txBody>
          <a:bodyPr>
            <a:noAutofit/>
          </a:bodyPr>
          <a:lstStyle/>
          <a:p>
            <a:pPr algn="ctr"/>
            <a:r>
              <a:rPr lang="it-IT" sz="4000" b="1" i="1" cap="none" dirty="0" smtClean="0">
                <a:solidFill>
                  <a:srgbClr val="0033CC"/>
                </a:solidFill>
                <a:latin typeface="+mn-lt"/>
              </a:rPr>
              <a:t>Our hotel…..</a:t>
            </a:r>
            <a:br>
              <a:rPr lang="it-IT" sz="4000" b="1" i="1" cap="none" dirty="0" smtClean="0">
                <a:solidFill>
                  <a:srgbClr val="0033CC"/>
                </a:solidFill>
                <a:latin typeface="+mn-lt"/>
              </a:rPr>
            </a:br>
            <a:r>
              <a:rPr lang="it-IT" b="1" i="1" dirty="0">
                <a:solidFill>
                  <a:srgbClr val="0033CC"/>
                </a:solidFill>
                <a:latin typeface="+mn-lt"/>
              </a:rPr>
              <a:t>a</a:t>
            </a:r>
            <a:r>
              <a:rPr lang="it-IT" sz="4000" b="1" i="1" cap="none" dirty="0" smtClean="0">
                <a:solidFill>
                  <a:srgbClr val="0033CC"/>
                </a:solidFill>
                <a:latin typeface="+mn-lt"/>
              </a:rPr>
              <a:t>nd </a:t>
            </a:r>
            <a:r>
              <a:rPr lang="en-US" b="1" i="1" dirty="0" smtClean="0">
                <a:solidFill>
                  <a:srgbClr val="0033CC"/>
                </a:solidFill>
                <a:latin typeface="+mn-lt"/>
              </a:rPr>
              <a:t>other </a:t>
            </a:r>
            <a:r>
              <a:rPr lang="en-US" b="1" i="1" dirty="0">
                <a:solidFill>
                  <a:srgbClr val="0033CC"/>
                </a:solidFill>
                <a:latin typeface="+mn-lt"/>
              </a:rPr>
              <a:t>things that will make you </a:t>
            </a:r>
            <a:r>
              <a:rPr lang="en-US" b="1" i="1" dirty="0" smtClean="0">
                <a:solidFill>
                  <a:srgbClr val="0033CC"/>
                </a:solidFill>
                <a:latin typeface="+mn-lt"/>
              </a:rPr>
              <a:t>smile….</a:t>
            </a:r>
            <a:endParaRPr lang="it-IT" sz="4000" b="1" i="1" cap="none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748" y="2463582"/>
            <a:ext cx="5718588" cy="3701721"/>
          </a:xfrm>
        </p:spPr>
      </p:pic>
      <p:sp>
        <p:nvSpPr>
          <p:cNvPr id="5" name="Rettangolo 4"/>
          <p:cNvSpPr/>
          <p:nvPr/>
        </p:nvSpPr>
        <p:spPr>
          <a:xfrm>
            <a:off x="5652120" y="6320621"/>
            <a:ext cx="299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33CC"/>
                </a:solidFill>
                <a:latin typeface="Arial Rounded MT Bold" panose="020F0704030504030204" pitchFamily="34" charset="0"/>
              </a:rPr>
              <a:t>http://www.reginaelena.it</a:t>
            </a:r>
            <a:endParaRPr lang="it-IT" dirty="0">
              <a:solidFill>
                <a:srgbClr val="0033CC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r="19971"/>
          <a:stretch/>
        </p:blipFill>
        <p:spPr bwMode="auto">
          <a:xfrm>
            <a:off x="251519" y="5137135"/>
            <a:ext cx="144122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6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1152128"/>
          </a:xfrm>
        </p:spPr>
        <p:txBody>
          <a:bodyPr>
            <a:noAutofit/>
          </a:bodyPr>
          <a:lstStyle/>
          <a:p>
            <a:pPr algn="ctr"/>
            <a:r>
              <a:rPr lang="en-US" sz="4000" b="1" cap="none" dirty="0" smtClean="0">
                <a:solidFill>
                  <a:srgbClr val="0033CC"/>
                </a:solidFill>
                <a:latin typeface="+mn-lt"/>
              </a:rPr>
              <a:t>….also the eyes want satisfaction during work….</a:t>
            </a:r>
            <a:endParaRPr lang="it-IT" sz="4000" b="1" cap="none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5772"/>
            <a:ext cx="8229600" cy="4105656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r="19971"/>
          <a:stretch/>
        </p:blipFill>
        <p:spPr bwMode="auto">
          <a:xfrm>
            <a:off x="7308304" y="5373216"/>
            <a:ext cx="144122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2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975008"/>
          </a:xfrm>
        </p:spPr>
        <p:txBody>
          <a:bodyPr>
            <a:noAutofit/>
          </a:bodyPr>
          <a:lstStyle/>
          <a:p>
            <a:pPr algn="ctr"/>
            <a:r>
              <a:rPr lang="it-IT" sz="4000" b="1" cap="none" dirty="0" smtClean="0">
                <a:solidFill>
                  <a:srgbClr val="0033CC"/>
                </a:solidFill>
                <a:latin typeface="+mn-lt"/>
              </a:rPr>
              <a:t>….or not…what do you think!!!</a:t>
            </a:r>
            <a:endParaRPr lang="it-IT" sz="4000" b="1" cap="none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8" y="1556792"/>
            <a:ext cx="3632448" cy="2016224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032448" cy="276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72816"/>
            <a:ext cx="4526831" cy="298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r="19971"/>
          <a:stretch/>
        </p:blipFill>
        <p:spPr bwMode="auto">
          <a:xfrm>
            <a:off x="7308304" y="5085184"/>
            <a:ext cx="144122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0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73</TotalTime>
  <Words>184</Words>
  <Application>Microsoft Office PowerPoint</Application>
  <PresentationFormat>Presentazione su schermo (4:3)</PresentationFormat>
  <Paragraphs>24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Chiaro</vt:lpstr>
      <vt:lpstr>   Beautiful Italy for...      beautiful Fisec </vt:lpstr>
      <vt:lpstr>Welcome FISEC friends!! </vt:lpstr>
      <vt:lpstr>Where we will be ……  the great beauty!!</vt:lpstr>
      <vt:lpstr>For your eyes and….. for your heart…..</vt:lpstr>
      <vt:lpstr>…the landscape…  the italian suggestive views…</vt:lpstr>
      <vt:lpstr>…..the lights…..the colours…. around us….</vt:lpstr>
      <vt:lpstr>Our hotel….. and other things that will make you smile….</vt:lpstr>
      <vt:lpstr>….also the eyes want satisfaction during work….</vt:lpstr>
      <vt:lpstr>….or not…what do you think!!!</vt:lpstr>
      <vt:lpstr>The official dinner, a joy for the eyes and the appetite…..</vt:lpstr>
      <vt:lpstr>      …and a trip to surprise….</vt:lpstr>
      <vt:lpstr>…now we only miss you…..</vt:lpstr>
    </vt:vector>
  </TitlesOfParts>
  <Company>LABSCCMPS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Beautiful Italy for…..  beautiful Fisec</dc:title>
  <dc:creator>Roberto Nardecchia</dc:creator>
  <cp:lastModifiedBy>Silvia Bianco</cp:lastModifiedBy>
  <cp:revision>24</cp:revision>
  <dcterms:created xsi:type="dcterms:W3CDTF">2016-01-14T10:05:28Z</dcterms:created>
  <dcterms:modified xsi:type="dcterms:W3CDTF">2016-03-01T08:10:41Z</dcterms:modified>
</cp:coreProperties>
</file>